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Dønna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8647001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1 235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A4BAAE1-0B56-3485-E659-EBF493A701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7394031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6370173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D1009C90-BF96-6A67-744F-5A6448EA88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7B16786-F718-32A0-0209-9E1E998102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6319511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1 920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095DFA1-918F-807B-5B9D-E21DF589ED57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6063447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1 920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1 920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1277819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1 920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CCCB0E0-7A94-FF6B-BAF6-62680DCE5B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7870185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1 896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F78DF43-AB09-2298-2C11-6AD839C1CCF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3F9BE6C-AB78-38F2-5F08-636FF1E5B4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EB41530-4945-BCCD-E083-86BF556D41E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854B398-AA84-1821-4033-3935743CB1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9134AE7-E4DE-8314-FDD0-95A218B135A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A94F403-F377-6F26-6413-979A697049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359C29C-E4D6-9ED9-C395-647CB391642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59A11AF-28C9-F509-12FF-F82EDDD09B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28CC79E-CB06-3903-2636-E6DAE8414BB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756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2023-01-27T13:37:15Z</dcterms:modified>
</cp:coreProperties>
</file>