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Hattfjelldal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9663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1861D55-0FC7-0949-3FFB-5D60B7BE87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15664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46160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73E3770-4C74-2CD7-2D6F-7D99BAED2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FC08A9B-AB84-F2BA-3792-5A86C96A25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05465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C09DB0E-8DDA-FE5B-9BFD-40FD65879CB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91484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30060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B5759F-79A0-D81A-A3AF-21ECFF2371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22910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747883-32DF-1B87-EC1D-7883EBAB51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F3F319D-B3A3-4B5C-0CE2-74AA2A5C9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086879F-7602-85F3-1605-74B09638DC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046D857-F8DF-3F56-0D4D-DFBF9D79B8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EFDC93-3A04-CB49-C4B7-86D2C6FFA9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33E140-3963-B512-819E-2891E398D3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9DC560-0651-2605-1797-BB004E00B0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1503283-2109-3697-7BD0-BBF51A434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076DE2-4BD8-BDF8-4133-4A3F22CAFF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2023-01-27T13:36:43Z</dcterms:modified>
</cp:coreProperties>
</file>