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Grane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41502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169D7D-A840-5505-72D8-7E059C077D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72540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20447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ACE22A5-DD6B-AF8B-9CF3-F7E51DF3F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37AC4F6-AF01-4327-E22A-129B2294A3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02140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0E6C420-DBB5-5450-E57F-AEE33E872C0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72345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93968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27C455-693E-FA3B-DCA6-1F9BD09289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23023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D1C446-9623-1F3D-38A2-30A821FC25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7BB2DB-1445-26AD-EB4C-A223E5F292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4B931BC-7E07-5495-05AE-7EEF2D24CA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3D1FAF4-D535-D808-7546-7C90041ED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2FADD4-5561-58DA-3412-AB522E5BFF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8E15E4-F3B7-0276-B630-F2F4796B5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998733-10FC-F174-9DF2-C8E0F85938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C2EB00-2405-5D30-2DDA-8F377C827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C7E832-86AC-B5F3-B37A-4CBA4ECBF3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2023-01-27T13:36:06Z</dcterms:modified>
</cp:coreProperties>
</file>