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Vefsn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294358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6 471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10 459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7 690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1 853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6 947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12 312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AEA3A08-4CE2-E3D2-82ED-81956F66E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04438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9512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29C22D4-C3AB-CE65-BBEF-34AE354EF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8ACFBA-97E1-6B86-19F6-6689DF171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96226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13 625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CF6744E-17C0-A77C-39FC-4321FD75150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25065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13 527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13 625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2550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6 003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7 252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2A776CA-1648-1B4E-1896-A0811D77F9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67208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6 425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7 155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73ABD0B-882C-8BA6-638C-4EE7012B72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4474A2A-8658-C76C-2969-30EDBB5A0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5B9A03-A122-0953-2D36-4E245AC3E6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CF8280C-320F-3991-0B59-6B0153CDA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7678443-1EA7-8D8F-3379-A346FD7478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F7638B-8C4D-83F9-8FAF-455D38924D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BFC4F0-3ADB-B1F9-064B-8AE7488641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9C95FB6-7A95-3526-D361-E58DDF193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0E3FA02-F6BB-4540-B430-0B9797B00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2023-01-27T13:35:31Z</dcterms:modified>
</cp:coreProperties>
</file>