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Alstahaug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42297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3DED00A-6E65-7E29-5009-F8DCE6719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07943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07013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129DE40-E7AF-8AAF-2B2F-87934FFA4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24EDE0D-C073-5AA0-5CEA-AC01C0D5A0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21674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7B87290-8D77-2F25-A6F9-5CC1BBB8883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31546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1 384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1 384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96125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1 384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540675-5971-F68F-7F24-D0611611F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39178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1 384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7D1B95F-F692-9E0F-5DC5-716EC2FB3B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8804E65-FB2D-3D07-A5E5-E4AC19B1BB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C4218E-62AC-EA94-F5E5-A66154E1C5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4FE558-0538-A242-0FD8-642EBE265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8AE71D-5FF0-3FD3-D44A-D4CA8F7CFA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DDC3CA-DA56-550C-5C05-ABFD64D93B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D36051A-6AD0-78AE-020B-BFA3F86E01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E52E921-44E2-36BB-17B7-7E5B3AA39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39689C-6255-9BFD-934E-321763E6FC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756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2023-01-27T13:34:56Z</dcterms:modified>
</cp:coreProperties>
</file>