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Vevelstad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1502205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1 703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7AC6C07-969B-7FD7-01D8-F69CC856F5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8013251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6235060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0CB89558-D4F5-1225-56B3-6CDCCD62C9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E221F73-C77E-E3DF-25D0-93B7600E8B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9059605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1 703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7AA77FFC-0AA4-3DE5-B4F0-E05F1F23DB0A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5248068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1 703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1 703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8981144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1 703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7215FFE-084A-73F5-BECA-4A1CDE4D5B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8074161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1 703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44BA7D7-FBA9-5657-9FAC-317F1AC2F8D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46D43D7-DB02-0EE7-2D5C-682E123767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427D6A9-1CCF-6D46-E295-05CE83ABACB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7F1F4E6-44EE-95AA-F13B-60AF5876C7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3923F24-D692-D14C-3925-BA8B864E31C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E3E904C-80EA-791A-4130-2EDE9AECE8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DD34D09-7FBA-995A-7F22-B645B79AB78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5372CEA-3B85-582A-0212-3D2527FA00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672C531-273D-9D85-5801-56F703473B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756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2023-01-27T13:33:30Z</dcterms:modified>
</cp:coreProperties>
</file>