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Vega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54537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952B4C-7210-DC2A-188A-5D79F49463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31547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82120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DC9D36F-F6FB-73B2-5647-B1277D039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4D0FCA-D71B-E6C8-6B4E-0D86C1E527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19887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51EBB9B-896B-CF27-4E4A-38D8028565C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05966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351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C9B69F7-74E8-3D9C-D7CA-5FA2D592B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78892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B24ED11-7ECE-63B0-451C-A57E4A1367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C58CF1F-CBE5-37C5-F448-4D74536DD2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571C34B-D5B0-D24C-C2A9-BEC80023E3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66EDF8-E6D1-5C9E-6BC7-149FC4D71E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20B033F-EBCA-B16F-A692-1848A3BF1F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76CF6B1-6265-7305-3CE3-CDF528DEEF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5428427-0AA9-EEF5-479B-FBF16647D6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B1084D-BBA1-7477-A785-D771449BBC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37521D9-F930-07B6-43DE-58AC4E5484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2023-01-27T13:33:03Z</dcterms:modified>
</cp:coreProperties>
</file>