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Brønnøy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86356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2 242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3 782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3 154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419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1 823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A213DCB-EC74-45DD-3DFE-458E58E98A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9084804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5546665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5D81AAEE-7A45-9580-D044-C9C46A8461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209CDCD-0D62-2FA7-1C2A-7661591C3F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2960183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4 201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175620F0-B07B-80A6-F493-8826D9358ACC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106941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4 201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4 201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777542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419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3 782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DE9EFFA-A6E9-3069-0416-C5D7422908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0825368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419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3 782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03C4895-341C-4AFC-EDF8-2685F18CA6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5BBDE00-AE13-D2A5-DC20-293C652EEA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ACC8BF7-DCE2-495F-70AA-02DD0D5146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F2994FA-24D0-90C9-50CB-449644FE28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D9DDB4E-2CB6-F6B2-A239-F2A8E04A53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F1A1A34-8127-7DA8-ACCB-407F29DE57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73B99EE-8113-F2B6-397A-8238747121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B8C0617-84D1-2DE8-63F7-6528E4885B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F5A1FDB-08A8-95C1-630D-849321CFCB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759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2023-01-27T13:32:31Z</dcterms:modified>
</cp:coreProperties>
</file>