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Sømna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3217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5D1CBF-352C-F918-2A45-A9D4F6C47F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3670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60673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D23E7EB-78AF-22B0-DCB0-533A33750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F9A93D9-64D7-9FD8-F395-4612ACEC7C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03393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D977CD5-B1CF-4569-A34C-4DDCB452DA6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223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1 456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1 456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5159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24CBB1-DD6C-676B-5809-A7638A3955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31201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6020E5-8E98-CFA3-EDFF-DF5A664D6C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AD795D-F93C-4091-FE21-D8A41468E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3712CEE-47A1-30E8-F340-385FF6EA2B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CA4427C-8A56-7DEC-C8CD-4ABE71888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1133B10-0F37-0202-58FE-29CB2F4FBA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EEC13C-BDA3-4C05-67A9-3EA98C09A2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67D298D-99EE-538C-1A65-23CEC7B68A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E4887F-E334-0A2D-FCAA-259536D370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C4EA04D-B5BD-19F1-7468-96905942F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2023-01-27T13:31:28Z</dcterms:modified>
</cp:coreProperties>
</file>