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Bindal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26942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814D87E-B8A8-A32A-BC7D-F42658CF36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51630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45280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0AA0775-B2B6-F13A-B20B-DC8E237A9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328480E-AAD2-1886-F619-FEC2171ED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83047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DBE7334-3134-83DD-57D5-9B3A3483802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70073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99373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5530071-9DFE-59A5-63A1-22622643B7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48775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BA64863-C597-040A-BFC1-019E70FE1C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8AFBEF-3D7B-B54C-2654-84F5F5980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92557D7-8809-5699-6B72-8562D6792F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CFE6343-46A3-F51B-25D4-8AE98CD2C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772036D-9A2C-018D-8FB1-E5CC36A7E3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60B5F4C-55A6-FC96-3CB5-349713E6DB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2043E3B-78F9-B7E5-02D8-762EFC31C0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109EB26-956F-2995-A295-0E0C74AFF2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4F69AB-4ABF-8C85-C93B-1250CD506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2023-01-27T13:31:05Z</dcterms:modified>
</cp:coreProperties>
</file>