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Narvik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28102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F46D3F-4B31-0303-6040-862572605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82134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11525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F3474C8-4563-86FA-E9C1-BC8CA5C1E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B923CD-8153-BE23-2C6F-136760FE0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29988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5 913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2E1FA53-B955-CA31-1203-9157BFBD2F2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76218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5 201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5 201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79348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5 080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493699-EB79-9698-9CB8-3A4AE4957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6927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3 547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D41983-2C94-621C-4312-837426BE76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28BC54E-0F49-034F-E404-12B57A0E7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D46FE9-D9B9-0D92-18C9-BE8C9444D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7E2A74-0DE5-3812-469A-2426BF27A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03825FD-8194-6293-E1A8-C916AF105B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52D991-8126-4E56-E6B6-518E1B623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AF3847B-3AEC-F67B-524A-C7372EE1E2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FBAEB4-CC93-F120-CC49-A6362F5FE5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872ADA-E6D6-BC80-5D50-8FC98CF08C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2023-01-27T13:29:48Z</dcterms:modified>
</cp:coreProperties>
</file>