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Bodø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14897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24 423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38 179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6 007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42 866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8F1F9C-99E0-E771-273B-B005AA8E1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0752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57677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241EA6D-095C-59CC-0FE6-6C6C4EA0F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6D09DA6-A745-02F8-9622-9FDC8C6AC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21318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44 187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1B0F77-871F-D0C6-530B-577CC9ADD1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2619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45 595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45 595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17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4 922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35 266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C490EC-99D3-9BEA-9546-555A65705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40837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9 006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31 528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63DA9B-0770-49A6-874B-CA030864B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8537BD-FB0A-DD96-5747-5399EA6D65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391AE4-D80B-97DD-5892-36C30CC70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03C29C-09BD-0485-744C-F5DC784EE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04248-2A4D-AE3E-6222-4507516BDC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4F7893-E912-AF75-2AA4-E1818BB4C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E71684-2A4A-D510-FB4D-C1E62C1E0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CB518A-33E1-714D-D089-2AA6529B4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3EFEBA-BEDC-D88A-CBBE-0A62E55C8A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2023-01-27T13:28:54Z</dcterms:modified>
</cp:coreProperties>
</file>