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Hustadvika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07145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29 635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42 088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31 071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44 849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9AB2FC-3F3B-85B3-BDFB-015C4B6E4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0979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8347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77EB320-62A1-5CDF-EDBB-BFA902ACA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FF02A1-0FA2-3A49-0B3F-F124A6E4BC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0990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44 849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D57A0CA-8B94-1119-7D0D-78F4CCA7F62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39385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9 623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25 129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954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40 969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9E7CDF-CF8C-49C6-4251-5E62B7711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64231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24 290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19 567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3DAF80-8EAD-263F-5FC2-725455A73A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C8D465-59AF-B89C-A3BF-ECA3FAC6E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7DCD15-5C45-1041-C829-91A977D0E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43819D-1232-0E91-0913-6BBE21FC5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285007-3BF0-6228-C834-7FEF83DFE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C294B9-C335-D137-4EFE-375B755FF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5C8703-8AFD-1D5A-9B09-75F119D10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8BEB3B-B699-39EF-5028-660EC860B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70490D-130B-C50F-9982-8D472FA606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2023-01-27T13:28:30Z</dcterms:modified>
</cp:coreProperties>
</file>