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6168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11 684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744D85-34FA-B3D5-353D-DAB94A634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50092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96977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A864DE1-112A-6814-4FF4-F34BF1A62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A2C565C-804F-6E0D-3F69-50DF57A46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616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12 026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D3EFC39-59D6-5A81-E8E7-5613C75D13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27262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12 026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12 026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73494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11 795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B6569F-61A1-75DC-78A3-46070A380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92127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11 757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73DA7C-B15B-E095-5742-C55379903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4DC967-5C47-171E-7B66-3B2A105CB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380F3D-9568-9ED5-18D7-2EA823043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2FBDA6-D8C0-3974-B7C8-43E3813B9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1D17A9-D58F-9F4D-FAB0-27F48DCB6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E1EAAD-FCB5-7675-8973-B767CE605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604B48-558E-B835-CBD3-85B3F2324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26E2BC-BAB4-E28F-EB69-FB6E86B4D2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3467BC-BB1B-3561-2727-12F860672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2023-01-27T13:27:59Z</dcterms:modified>
</cp:coreProperties>
</file>