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Volda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35599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3 481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E50DAD-D236-F16E-F7F1-CF8C5A49FE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67715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69143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7030231-B074-2767-586B-3234EDE33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EA7C6A3-53C2-FFA7-EAA5-34641A3A3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85327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3 481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C344857-3679-36A4-0E0A-FB85EE8ACAA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47349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3 475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3 481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78012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816E8C-EC20-D3E7-1317-884E27F99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63537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2 220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1 261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5BB896-F16B-FD3C-FF8E-314B38EFB2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952CF7-9419-832A-73D2-50073DCE7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61EE63A-DFC1-0E5D-B56B-99B3DE0D42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6247CA-9BEB-8BCA-B5EE-67D22EAFE1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B98F03A-6CDE-DA7E-00E8-C7BBB32DD0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11DFE7-FC6D-DE01-8DB9-F03F21ABB2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95887B8-07D1-2A7B-E7CA-8409924596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3E4551-1ACC-0788-2774-410A79B36A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FE1AC4D-9F83-3158-A7D7-06CCABE3A2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2023-01-27T13:27:23Z</dcterms:modified>
</cp:coreProperties>
</file>