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Aure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63134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24BD939-1EA7-DC5A-976D-8D846510F1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87875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61551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7452ABB3-B388-2C36-66BF-CF02A35E8B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CF52CB6-21BC-B803-E9FC-24AD29B0D8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56143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689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51F62F5-B636-F2F5-9E11-F574D9C0B04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15419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43858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689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F87B27B-4821-0464-F7F9-FEAD137C61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19761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689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7D1CBE7-2071-52D1-BE3F-EBD6C06424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9EF629B-C380-29A0-2CEB-3B9C40DAB1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6EEABFE-222A-0AB9-0E4B-4722C448B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D038E77-A663-DB26-782F-C82D9A424B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70C1332-2874-DE36-33E3-79CA9738A0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3E8A8D1-60E9-9971-CDD5-D0BEA9E8AE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899DDE7-6398-BDD1-3AE7-D301F0DF95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EC28C87-65A6-3769-7BB7-2941D8942D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E80B5D3-85A4-8D5F-2014-615F94651C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2023-01-27T13:27:00Z</dcterms:modified>
</cp:coreProperties>
</file>