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Smøla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96448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8 758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10 371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10 318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10 371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74B2EC6-BE60-5A30-CF98-76D87818DB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15486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98787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58258E4-FB67-B311-D4BA-A3DA3F25CF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D8B43E5-9A83-0F88-E5F1-4951B97674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17592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10 371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EA1AAE3-3E27-4006-3A5E-8B95C968719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5026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10 371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03269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8 863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2B4D25-3317-1787-7263-6AE184F830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52796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8 758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FDEB33-AF91-8602-6462-51F9462741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4B055D-860E-F591-3B42-1C98C70AE8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B41C290-34EF-CAF4-238A-D32233996C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DF5594-51DF-0BF5-86A2-0C7EAAF3CD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2B3B42D-EBA0-4B97-098C-A5780EFE27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3B12136-054A-5842-509F-DC6231DA6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DDD6F74-7B2C-71ED-93D0-04E16A4BBF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078B222-238A-A739-A9F6-9F54B6416C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A4997A1-9A82-9FEE-2E7A-7C65E91BCC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2023-01-27T13:26:39Z</dcterms:modified>
</cp:coreProperties>
</file>