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Surnadal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10417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13 989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14 061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13 989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616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14 061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B2FD3B9-4578-333C-22EC-C9B1AC3980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38348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50645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4B35B62D-386B-166F-886C-D2BE5CD613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21F2F7D-E95E-EA53-AE75-FB44B356A5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87711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14 061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30E8A71-4769-BE23-7ACA-5BC29711EA5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44959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45432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9 909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4 152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1B26E74-0D8E-D071-39C8-75E90AAF1E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175958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13 504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486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48DD7A3-F1FC-0A13-7EF2-6C3E02FF99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F371516-88B1-D6FF-8734-8547D321A1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CABBA39-7C06-2BC3-ADBA-CC7F1DEFC9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5E06E14-B2C0-BFE6-C7F5-96D1E950FF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9A6DEA1-1F7D-75CF-3D27-C8D5AD508D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BB13FFC-DB0A-9CF6-F3B0-59B3A4E25A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6ACBFFC-6772-F76C-EFDB-9DB7026BA2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C84B11A-F803-AA47-67C3-9355EC92EF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C2F6597-BE90-52F4-8CEC-550189E466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758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2023-01-27T13:26:14Z</dcterms:modified>
</cp:coreProperties>
</file>