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Sunndal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01542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4B2BE1-70DF-48A8-3C83-8713835D14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93750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03660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692FABC-FDE4-F104-ED7C-F5D626308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50D927-0B4A-5472-C3E5-8C2809F24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03742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820E8D9-9773-A01E-0E5B-1E02214E742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40874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91508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E4F2EE-18E5-0583-D762-3EC0E98958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7043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5D84CE-2394-59F2-906A-B204F9890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BD0B594-ACE8-4F91-2DD5-77FB56B54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0BD44A7-0E37-4418-2921-137583841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0ABDD7-12E0-8FDD-F3CD-0DDC57B599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5902EA-6361-2399-D1D1-34A796BDF9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BA929C0-8CC1-9FA2-0F98-7E116797F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F504EF-3388-2F7F-90D5-6386D31666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89298B-BF5A-17B9-7BAC-C02D7EDEA1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1B56CCC-53FA-8683-2D9E-909133227A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2023-01-27T13:24:49Z</dcterms:modified>
</cp:coreProperties>
</file>