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Tingvoll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6550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8 289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12 905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12 905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12 928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E12CF8-6745-0FD2-B9D3-F9742FDF1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68462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37090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CD4B94B-B3A5-A898-D0C7-99128BE51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B5C02A-28CC-2AD2-C7F8-64EE63F02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87023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12 928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530F4D0-D57A-DE99-0F53-16E7D01D8AA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59884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12 876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12 928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1885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12 443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58B40E-9759-A13D-8812-B48C612835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19142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4 612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8 317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01A1EA-100D-0DA7-BC75-F9E30D478A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DB1BBE-DAF7-C35F-EE08-D19F03E2B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021E23-ED62-18C9-9835-E6FB29C0A2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14B8D4-2D29-EE1A-BF2A-3F3655406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F4A197-7B6E-9ACE-76D7-6472FAA5F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674599-51DC-41B4-5D2B-C4562754BA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8478C5-3657-197D-CDE1-FACEE238C5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39E9B7-5FDA-3055-F277-06A08AD95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DFDBEF-DF1E-9CA9-49A9-608AA442FA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2023-01-27T13:24:30Z</dcterms:modified>
</cp:coreProperties>
</file>