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Gjemnes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58857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10 172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17 147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10 155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18 490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8471F16-7912-38E5-FC3F-B89A938BB9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12622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9148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8896A90-5EC6-8AE4-CE37-02A75B9D5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FBF4DC-B33B-B27D-D828-FE0EFF4CA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8932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18 490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979B802-31A4-99C5-BC39-6D3DD31E39F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35981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4 471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18 490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8791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15 103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25C7B4-ED59-439B-B9EC-0CC220D1B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83950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5 181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12 147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1D759C-2C43-0F07-1E85-192AA4349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EDAE10-948B-7BCE-2128-9F7ABE86B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F2565B-E0F4-1587-0965-21CE088BE9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3EC104-C643-06FA-DE0F-2B9355006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A0E75B-1FFE-1169-8FCD-39F034D2D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79A582-553F-6D76-F073-03D3FD692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D00A46-530A-D4D2-BEA3-203010F52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5375BA-EA25-7B8A-0ADD-F4203BF33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2E1114-DD7D-4CFA-114E-1CB5FAFCA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2023-01-27T13:23:05Z</dcterms:modified>
</cp:coreProperties>
</file>