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Averøy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4314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1EF04A-1722-CE23-A348-A9B42BD58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12649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77077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D4046B7-9BCF-B2A8-7D00-C9B92F1E2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D6F791A-8C8B-D4C6-1FD7-A9AB3B400C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43806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84ACFDD-05D6-6FB4-A428-A53EAD3E0E7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09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808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79634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528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2471A3A-B876-0C0D-0AD8-747F38A39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47981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817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06975E-8A53-2476-EBEA-3344C7CBF5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1F17F8-1D10-9EDB-2A35-C9150784A1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2DE5C5-BD95-FD08-3A78-CA3EE90F16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61A109A-F098-41CA-88B8-2B0FDEABB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9E3F65D-F8FF-87C5-34CB-DCFF903095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1A1832-7E6D-DA87-AF06-D63BBA26F7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46C68B4-FF91-0629-6E06-D59CE44F89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6E3B23-3ACB-42F8-2A63-A676F7357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9C84039-DB31-5DF2-198E-46E9F73AED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2023-01-27T13:22:13Z</dcterms:modified>
</cp:coreProperties>
</file>