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Aukra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70258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14 744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15 526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15 410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15 526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C0A511-CA9A-EA35-C0AF-60C3FC4671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10848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32176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25382A3-CABD-8C5F-395B-ED99A95F0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54870D1-3DE8-827B-9643-A3B2367990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8638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15 526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05F573A-CA77-D36B-5D6C-DD300192F16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68862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14 076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15 526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41754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3 937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11 589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08D0763-E352-9911-9981-8B2909A19F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71779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7 215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6 765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45BFCC-BA5C-8B96-61E1-C6BB1F66B9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17BECAE-2656-B2A9-B25F-9C073C1F4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543FF00-6CC1-253E-3C4A-48B0E47349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F227BED-20C7-CA75-579E-B5F779DA7F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AA7611F-596C-18C0-5567-5CFA85809C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D8EE04-1324-E7E3-1AD0-619A387620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73CFD11-C1CB-EE73-7C2F-270729A869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1D8291A-CE0F-FAE6-DD90-15758C94E8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18FF474-3397-AE46-8CB8-4C87555374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2023-01-27T13:20:50Z</dcterms:modified>
</cp:coreProperties>
</file>