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Rauma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27672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16 102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17 763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17 748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17 763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68209D7-D09D-A1AD-1843-81F66FE79E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35975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93287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19351AD-0066-793D-F86C-B675D6299F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AEC82C7-40E7-196B-86F5-B1031DBFA6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17678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17 763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1B3F9EB-0F4F-D70A-0F9B-921FD85EB48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56342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17 763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17 763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40519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4 816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12 811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2BDD9C3-839B-B1F0-5CC8-0AA7804EBA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47616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8 169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9 594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522B480-9515-9366-54D1-B56777F2B0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624938-2640-DCDF-3323-DB0BA7372E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DBABE69-1649-C0AC-2D0E-3E10A11B3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D56A850-3122-46F4-D4A8-03DAEBD30E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100258D-A038-CE74-7E1D-C177D90FA6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EFD905-627C-2174-4A3B-F3F889ECF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AB10D8B-F449-39C1-ED8B-8426F294FD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585C3B3-EFC0-A195-1EF5-BA55E18806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EB3239B-ACF8-E9FE-C33A-259BDACEC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2023-01-27T13:20:26Z</dcterms:modified>
</cp:coreProperties>
</file>