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Vestnes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8352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10 895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3 433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10 895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D0FA1D-7CC8-5B17-2EE4-4569E656E6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77633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99962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305C93E-9FA1-05EF-045A-B282E37FC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748959B-9738-F3C5-A2AB-A04D8063DA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68157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10 895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75D6DF9-D5DE-561B-1088-7EEEE986BA6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20547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10 895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10 895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54611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10 895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560445-4F68-F6D6-2AC6-0B87C9C755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17946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10 895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025A24B-F89D-FECC-2723-B7835D9C3E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4B3CC7B-C3B8-2341-6BA5-D9FB8DBDA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07EEB7B-1084-960D-DE29-F6C6349F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07462B2-EA3F-D019-DA74-34B184DF1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C842270-93EF-1CF9-F471-D864AB05A8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3668AA1-B8C0-D5FD-8709-D80234D621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E9BBD7-A196-8D6E-C43C-BE0359649A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0A970E-14C3-3D3A-6548-98635BDCFB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28E7099-15D1-464B-D0D5-1D56B033F6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2023-01-27T13:20:07Z</dcterms:modified>
</cp:coreProperties>
</file>