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Giske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6965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1 866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5 386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5 386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7 007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600E748-AE24-F32C-AA48-D74CD51728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39824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90901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A125017-1E24-BE31-99A3-FFCB8E7B75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11FB3EE-AA0C-28B9-9E8C-8B5D885B0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6682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7 007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46255B3-ACF7-13EE-B174-0313E4F0092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79462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7 007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7 007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09095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5 142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A00B56-6025-9A8B-C9FC-C6E07C5C52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73970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1 866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5 142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4EFFF0-F499-3E90-9483-0788F12266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A8D6F9F-6C22-A2EA-4347-AC9498865C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1F7EDAA-F091-0CCF-7338-1603C396CB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8DD275-C8EB-4C57-DD86-DDB8EC1099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C7760F2-8DE3-26C7-778A-1556BC4066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8C17F5-7E94-7174-55F0-F2EC2164E7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F8748A5-4CB6-E180-0599-4D745686D6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E1AFDED-A16F-19BA-2497-A4C9F0523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3ABB70-A77D-DF12-BFEB-F90C8455F0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2023-01-27T13:19:46Z</dcterms:modified>
</cp:coreProperties>
</file>