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Sula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1161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8 826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2ACC28-00BD-9857-7F3F-A27F531C8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79058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8603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862EDA9-F358-2FB2-08D2-EA651554F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5868CF-B7FB-3DF0-EBD1-9342B90ED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46459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2C5815D-5ED8-66D3-ECD9-D9C8C9CE21D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35371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95566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E4975C-FCCC-80B7-6B2F-F316AAA39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38973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A60D2D-9191-8C6A-FE12-C2321F07D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D5319D-2473-719A-1371-92984F02BA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62C6E4-128A-7E6F-55C7-B37B962AAA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B9AAE7-8268-27DB-7529-EBAD1E87A8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CDEBB6-DCDA-85E2-D041-AE5CAFB66D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DC0F89-3FB4-991B-1876-D8B196F0F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4BDBCE-8FA3-2672-9496-7BAAD980B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2D9780-B58A-18C8-2C7D-53B22E967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588AF5-7B49-1415-6904-CB1DBCF9D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2023-01-27T13:19:21Z</dcterms:modified>
</cp:coreProperties>
</file>