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Sykkylven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39127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B36201F-D82E-AFE9-00C6-3F864C7E4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96789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53550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4A79621-7FAD-2C91-E420-8BD88DB8D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0CA6089-46E0-A2D7-67A3-20D0A91AED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262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43B1B8A-05AC-B378-88A9-12D0A4D1566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8282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03723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0F2E214-AFAF-04B9-592B-73FD4AAA2A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13079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15D129-EBE5-4D42-A2C8-3607681DC7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D8794F-F33F-E4A5-FB2D-157EEDBF17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C40A7A-2736-E637-6E04-020E08DB36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8BE35E-9783-9D61-CD85-705FB92BF5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89B666B-9053-0AE2-DF99-B6432E24D4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DC4CF97-56DF-5F0E-5438-1809F325B2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3B58275-6567-344C-C4BF-C6A7ECA3D2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8037033-6A43-07A2-3FB3-B5C7F18647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BCFF905-D0B1-3B7C-3E3D-1DE596A7B3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2023-01-27T13:19:04Z</dcterms:modified>
</cp:coreProperties>
</file>