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Ålesund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10635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40 535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54 767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21 134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6 168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24 020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60 934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D9FE7D7-9218-D7FD-6F8D-D67F025E39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35119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1428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C9FDC96-011E-8D49-B349-DA52D8CC8D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8D7A253-BBB8-56B5-0FEA-BDF5498979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42888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60 934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408401E-93E7-8C42-52EF-06F531A74D4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60410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30 916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53 767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48243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13 388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5 818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41 728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99D668-9294-3AB7-F771-BD5EB2CAAC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20297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25 544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31 004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46B27C-346E-CC2E-5088-B2C8EF3ABA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7A0001F-E443-46CF-D5E9-F38BEFB0E9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07071B3-6611-BAF4-B440-3D35C49ED4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D99D0E-E637-A13C-1635-681FA0479D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60986DA-97C7-0211-2FCE-591F8768FF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021D796-D719-7B60-000B-91A2CE3526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2A1F116-C013-65A4-9F70-1E1452000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D846B7A-6E48-24C9-CEF0-5FC6B5C2BF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59C866-DE2F-497E-6B99-E4A087855C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2023-01-27T13:18:44Z</dcterms:modified>
</cp:coreProperties>
</file>