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Molde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47188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22 106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36 898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32 493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10 004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37 078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90806B-1519-6801-9B53-7E49D18B2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04065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63625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C5D454F-C4B1-4207-5B13-06718EF7E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1C44D50-F52F-E2B5-5947-7BDC4FF8F5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0337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37 078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4D6B1DE-8354-9A17-721C-FB4B28B78E0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10360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13 096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15 824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41020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34 073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9598D3D-CB19-DA36-4315-19CBC1CEE2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58034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16 368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20 539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F6313AD-A763-E06E-B3DB-0D9F904F02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9F7593-7D51-6EFA-A9DB-95A8CD76AD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6275CA-4F31-4341-40D5-C694C4F09A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372C8D-57D9-C695-BBA5-5ADCEBA66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8316DFA-F672-30CA-56FB-52BE917D9D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DBBB2E-BB1D-D545-D7D3-0B1A51BB4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2D1108A-B35C-E5DD-B21C-38C6160E9C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A786514-B163-7945-5718-B18CF7F291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5EE63A3-6E20-DF59-4B90-2E1DA3F7EA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2023-01-27T13:18:18Z</dcterms:modified>
</cp:coreProperties>
</file>