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Kristiansund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4511485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22 264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25 175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17 428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10 856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25 175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411FD50-EF9F-05F0-7D46-9DAF4B6AF9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170277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1378474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8A77DDA7-9703-398A-780D-016B094DF9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671B593-D399-8D06-C5A0-A752EEE4B3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8488661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25 175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E14A751C-4E9A-56CB-E333-DEC9AC7EACC2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7341157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5 405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8 085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438093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1 676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1 917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21 582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0DFF189-503E-E89C-4B65-55B97530DE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9839205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15 516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1 165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8 494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FAAB11E-F003-2005-F7B6-FDFBFF0A69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4ED3F8E-ACBB-02F6-8E1B-5591996E28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0A06787-E452-1768-589A-CB875C6830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C168021-0180-E350-EC93-5DFA6D2327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E07A7BB-A81E-249B-69DB-BAD4FBA988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493219E-46F0-045D-C130-47F26D4C96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5C4D401-B821-BDD6-DCB4-5145C59858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B953C77-A086-15F7-189C-5F5DC31039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A999E4D-4A43-0D7F-14D8-8B1A73C417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764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2023-01-27T13:16:59Z</dcterms:modified>
</cp:coreProperties>
</file>