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Rogaland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34234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274 062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283 701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244 476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15 030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216 459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299 886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A9C497-7BA4-793A-5C90-034F7A9B5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6582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58566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34FD3D8-F65E-46D8-BD7E-5526E5DDD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0218D1-9AF4-7CA5-B97A-5A84F3D326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83801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299 886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172DA35-26F6-ECB2-6AE3-60FB64992BD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57678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141 004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141 004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145 449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157 710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84460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131 049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41 818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127 019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CCB8C8-F78E-9800-D8FD-4B83DC7702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96936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225 862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15 235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58 789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0E830C-7323-B4D5-9D24-5D29A0673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48B52D-5882-A6CF-E466-745F90BDC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C2CED1-F18E-BD63-FC26-CE37F63C1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FD33E7-B90A-D9B5-7C0E-FC45442F1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F34DDA-36A8-2E92-C22B-413731659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DD5318-6E68-0563-BB86-F2C8C341B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0235EBC-133B-F80B-2D6A-71819B7E20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DBB409-EFF0-723B-4845-D7C2698C04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661BABA-B753-7C56-6011-859DCD4F41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2023-01-27T13:08:45Z</dcterms:modified>
</cp:coreProperties>
</file>