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Kvitsøy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16145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9D5192F-2E75-3B6C-6B07-79954046E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70286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03514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75C6EE9-C5C1-52FD-384C-DD8A59F357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20CCBD4-BDD9-06F0-710D-70187B37E6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20576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F0B7FFC-8B3C-E54D-C76F-CB93C59F806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35250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36417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D07680-FB92-2205-6693-BD2CFEBF9B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99519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BEFF17-29A0-7448-2481-7F798B626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FF006C-FA00-6777-D467-045980CE7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0E31A74-0B6F-5DF2-4C8E-07B8676800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73C6A0C-90D0-D7F3-AFFD-B2030CD513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5ED8051-0AB2-4F4B-4D78-51466C012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769C332-50D6-BFA2-D109-B82EB27D1B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4CD48A7-0DFE-0FE8-C125-ED61DE720D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06420A6-68AE-C8B3-92A9-161B39A4F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FFA7558-82FE-869A-73AA-FE9A00173E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2023-01-27T13:16:40Z</dcterms:modified>
</cp:coreProperties>
</file>