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Strand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71383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2 608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3 070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2 708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2 073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3 140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0C8A2D9-5874-A5A7-8E28-278AD1FE8D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570225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00736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9F3D61BE-075C-980C-DA51-FF02467A82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7F5C4B6-FF07-6009-CEAE-9773D87A20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35905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3 140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32CC6EF-3D1A-8236-A007-C3434AD5EFF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076004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3 140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23917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2 580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560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D5259CF-642E-0EB2-EAFC-A88601B560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37882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2 580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560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0D77D15-71DC-31A1-23C7-77BB0830EE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BC1A3DF-0DC8-96C0-C5F3-1564867B6B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A0FCD94-A74D-1EB5-E0A9-607BEAF9E7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DEE6C51-A7F1-E04E-B9AA-F90B2DB6F7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789EB7C-3BEC-987A-4223-31C1A63843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70AB4D1-5453-A4E0-9FA3-CF49F1DCAF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0675156-E50B-0496-40F0-134A129960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0902149-7E02-AD06-8F58-8C947BEA7F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1096CA4-E35D-C491-C56E-0C247BF889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759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2023-01-27T13:16:22Z</dcterms:modified>
</cp:coreProperties>
</file>