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Randaberg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58352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5 487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5 487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39D8C2-D98E-5AFE-6128-E3307CC2B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22082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04003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7D98AE6-9F9E-926A-BCC6-D79A9DD00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3FBF565-FC48-A339-9E9A-3D5148BA1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71619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5 487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FAA59DE-DC16-A149-F164-F23F068CED6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6057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54347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3E7852-533B-EC43-A720-D7A9C5124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94789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4 874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228A1C-0DDE-1CB6-0B8F-1AD01FF343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86BEB1F-A5B5-984D-3516-E33890907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5F381E-42B3-844D-9A45-4EA340AEB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E0F92CF-6FD5-E1D5-E816-015D51AA08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ADD8CC-A198-47F5-7977-F5FC6FC7AA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4D32B4-EDFB-D0C9-B690-A42F3894CB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ADDC21-01ED-23DA-800E-45957B9047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2CE1FF-FB05-A5A2-C525-7FEED94540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C845A4-DA76-E081-3337-3E3FED46C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2023-01-27T13:16:05Z</dcterms:modified>
</cp:coreProperties>
</file>