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Sola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31303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39BAC7-2454-E8E8-08C1-EB47CC19E7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13789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94202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AB4511C-75F0-CD3D-60C7-95B87180A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04DDC99-6958-D638-800C-B53976597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02476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AE1766C-DADC-2B1A-E3B2-16C48D442CF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20089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360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5FF08B-ECB5-F651-7028-A3B54667F3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0726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829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E86D649-5D32-6C28-1220-6E1DB18C23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6E3F24-571A-87A9-8ED9-2E4BAB0E0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7752BE3-368F-4323-5532-0C7B005EF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A1E4B7-DF43-C45B-F636-8BCFD3929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BFFB33-4D5E-F104-E87A-4D290058F0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744EAA-E5C9-79ED-9853-ED935B656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D528B1-12FF-2D84-09C0-AFD28F77CB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5CA65E8-E5B9-2FCD-2B5D-8FDB5ABA9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3D4AF36-88D3-60A4-4113-A5F2BAF521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2023-01-27T13:15:47Z</dcterms:modified>
</cp:coreProperties>
</file>