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Sokndal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33577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72BAECF-248E-8890-A9A2-C508853C5F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98875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34675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CBBCDC5-95AA-C22F-5E6A-9E5A078F1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0B078F4-7961-1896-7BC5-B5CB9E3F88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13261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F53FAE0-9119-8F71-C02A-877EC9439BB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11059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84396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0B02F8-9CF1-C7DD-222F-A2A94E3AE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80166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DC445D-9E92-5AA8-AEAC-58A4CA9B5A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F10F544-E3BE-5996-0D1A-6434E62127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51AB48D-C5CA-56BC-5C60-D5D7A3235A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56DD64-8534-97F9-FE65-F125A1C256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E4B4709-6F6B-ACD7-0BBE-F9A4EC2090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DA24DFA-7C73-682E-F365-056E3E33D3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31F2DDE-1E5E-87A4-11AA-D9769BACD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BF2D55-91B1-9818-1A1D-48044A1A99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09966C-1F52-D6DF-631E-E8BB876050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2023-01-27T13:14:31Z</dcterms:modified>
</cp:coreProperties>
</file>