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Sandnes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306434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3 649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3 814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3 196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2 764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3 831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3059779-3B1C-1F39-F507-C19F32F603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42157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3337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A67AFB90-7375-D2FB-851F-82FDF8DF28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50E63A-7F6C-FEEA-6276-2571F1B77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516024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3 831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C5D5AFE-D0A9-7C25-CC17-21F7A31EFA7F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01398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846278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1 200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872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C6D03A-2900-D63D-B7D9-25E3EB0146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986503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2 716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790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F4CDFEF-9BA5-3F22-0669-FBA0A448A6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C2E29C-BE31-0355-597C-3B640D5946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007CEB1-6773-E4BB-67BB-5541528DCF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DF395B-C683-6C90-00C0-AABA7CB36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EE53E46-A3D8-676F-5050-D490F8C0A5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A378F18-FEF8-0B48-A2E5-5E5ACF087B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932ED51-AF70-7C1E-A734-BFB375F74D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8D66C68-726E-4069-FC56-07928EF900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F7DB617-2DB3-92B8-4872-7551F66F74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2023-01-27T13:14:08Z</dcterms:modified>
</cp:coreProperties>
</file>