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Haugesund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1196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10 371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760185-4B0F-66A6-009B-B0A84DD4B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70031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82494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A864009-5460-DA13-FB9C-A864C84AB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6DF06A-206A-1E47-C92D-02E4EBFEF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348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10 371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9B37674-A060-5063-3BBC-EEB230C554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09355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10 371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10 371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77248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6 328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B6D598-5B7B-4CFD-03B0-67B5FE2EB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0291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7 422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2 264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DF8FA2-A135-9944-E0DB-56B8C43BB0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78859C-DA34-5AD3-56FC-415832BD65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6114D8-D1B4-5AFF-D7E5-75D47F6A6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DA04DE-3AA6-5B30-2994-21C19E5868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857E19-21C5-D18D-C0FD-45842AE8FC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7758E5-2DF5-71F0-82C1-17CA379D3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14D075-D823-DB84-EAB3-B04DC69AFA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DEEB4A-82E7-3993-B3B6-00F258526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845FAA-746F-93AF-EDAB-E971BF3B5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2023-01-27T13:12:57Z</dcterms:modified>
</cp:coreProperties>
</file>