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Stavanger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33529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252 216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261 189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228 435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13 840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200 669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276 184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D7C412-F1A9-A978-C942-5CBCE8218D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29674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25767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F3D5677-FAE8-0287-F5CA-54AA4DEEE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6DC11EF-E1F4-3128-5B3B-930D51145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59693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276 184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84325D1-D5FD-3335-BE8F-DC223DB9550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57847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134 359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143 088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07485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115 538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39 129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121 517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B289F8-15C7-BB98-1C46-B0DFCAD92D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62520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207 442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13 637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55 105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B900B8F-B368-8FA5-7E1D-39A1A304E0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CB47A7-E2CC-3B7E-57C6-28691D70D7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8C93E4F-8F54-DF9F-2B43-0A9589A41A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190B6FD-E48F-938E-D3C1-E23DB7EC05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0C5300C-E384-EE6F-4772-9D6656BAE1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4F5AD3-735B-5C0B-0FA2-08CDAA0FF5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3CD25B-991F-765B-E469-8530F88D9A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FE17C5-153F-9B3B-347F-283CDBBA88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86B9E59-FD84-88C6-C9DB-EAB4722F3C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766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2023-01-27T13:12:43Z</dcterms:modified>
</cp:coreProperties>
</file>