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Eigersund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0876454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ADE86D9-0466-A321-FB2C-0959B25D59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2023240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091097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81D5D1DB-57BC-94DF-3B0B-E014854FDF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D43C368-5EB9-D564-923B-B151406D8E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662817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FC4858B-F8AB-ABCA-0D45-77019C71AE1B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9740012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2651759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4A8A93C-F416-D125-3B12-02A92397DB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4818662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03EED63-05F1-423A-9751-1CB9649C126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477C015-B69F-C3F0-880F-D9CD666176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1FF2B98-81BA-5223-CF77-97A8ECD5543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25BCBD6-D28A-B806-D03B-DE1CF8C731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482C0E5-9976-E866-5800-6D5FF65D559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24F0DCA-5FDC-E04C-E447-6979A87302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E6E6492-9A15-6072-19BF-77215E2F31B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C5A130C-6D8C-1D2F-1248-87C5101263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676E112-C379-E8D3-035C-780B1EB83F8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750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2023-01-27T13:12:19Z</dcterms:modified>
</cp:coreProperties>
</file>