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Oslo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86244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40 428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43 656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13 656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4 150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23 731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47 863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B676A3D-9329-5E67-E10A-6F9D9BBFE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44955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04736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8718DF4-415C-693E-4A9F-E21409F2B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0B06AB0-3DD7-9CD8-8326-B614DB3D3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2837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47 863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5D69E595-A776-D5F3-B67B-C77B72E1468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21746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43 377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47 850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47 850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47 863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43580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26 880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3 820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17 162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ECD574-22A1-A1B3-08AC-A6B939207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31091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36 010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10 108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6A92383-99CC-A285-9B85-9235C542B4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E5FB875-94AB-0743-CFEF-E0C598C98A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FDB1254-4F2D-5D91-6470-089F40F410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94EB662-B8EF-88A4-02F8-8717EEEB9A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F846125-90B8-D83D-BBFF-4BF50A952D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993A44D-1572-87CB-7790-90560F8A9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4BBEC82-AA8F-E0CB-DD59-A803F87444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21EA28E-DD31-FBCD-D5B7-C6DC36B526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877D90-B18F-5A5B-C38D-D849B84DAD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2023-01-27T13:04:41Z</dcterms:modified>
</cp:coreProperties>
</file>