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Oslo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18602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40 428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43 656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13 656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23 731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47 863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74A88F-9E02-1ACF-9323-5C4271742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53296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32246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F2BE41F-CDCD-6E51-3FAE-A6D7D2C3F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CD09F6-BB98-887B-E181-69768B78C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10067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47 863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4E35589-0C51-B453-FE30-39E3F07CD67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51635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47 850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47 863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1001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26 880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AC86B4-77D3-CDA6-D559-DC06FE9F8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02747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36 010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10 108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14C5FE-4F93-9E95-59B1-AD79C158A4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999BE4-534A-EB58-1B48-A51D4C058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BFB1DA-9F87-112B-9AA5-F6527727EE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78A415-9659-3392-9A5E-202D818FF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B0C2D04-6BAC-79D8-94DC-606ED4A24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1121E7-392E-96A1-6B4D-FF590D498C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782F78-A37B-441A-C633-91673C5366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290677-B29D-618E-265C-757CE5E70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91196D-53A6-4EBE-7EAD-0909B5175B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2023-01-27T13:11:54Z</dcterms:modified>
</cp:coreProperties>
</file>