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Senja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3960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411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6542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7622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7792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6320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1235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2022-01-27T08:38:39Z</dcterms:modified>
</cp:coreProperties>
</file>