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Iveland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4167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6924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3268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263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469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0482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439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2022-01-27T08:28:29Z</dcterms:modified>
</cp:coreProperties>
</file>