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Kongsberg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0774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16 974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7 938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21 634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6340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85493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4887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5732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6517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11 073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8 994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6069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13 805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2022-01-26T15:18:12Z</dcterms:modified>
</cp:coreProperties>
</file>