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Dønna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24049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71847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9872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58042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98234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98050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8438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2022-01-26T15:13:49Z</dcterms:modified>
</cp:coreProperties>
</file>