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5647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882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574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7227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6605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0718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5936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2022-01-26T15:13:33Z</dcterms:modified>
</cp:coreProperties>
</file>