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Tingvoll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668591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8 289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42656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7471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9193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12 928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8097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12 876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674342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12 443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2525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4 612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8 317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2022-01-26T15:11:38Z</dcterms:modified>
</cp:coreProperties>
</file>