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Vestnes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12041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10 895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10 895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19829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91325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719570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10 895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26138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110783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661962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2022-01-26T15:11:01Z</dcterms:modified>
</cp:coreProperties>
</file>